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3" r:id="rId8"/>
  </p:sldIdLst>
  <p:sldSz cx="18288000" cy="10287000"/>
  <p:notesSz cx="6858000" cy="9144000"/>
  <p:embeddedFontLst>
    <p:embeddedFont>
      <p:font typeface="Calibri (MS) Bold" panose="020B0604020202020204" charset="0"/>
      <p:regular r:id="rId9"/>
    </p:embeddedFont>
    <p:embeddedFont>
      <p:font typeface="Lato 1" panose="020B0604020202020204" charset="0"/>
      <p:regular r:id="rId10"/>
    </p:embeddedFont>
    <p:embeddedFont>
      <p:font typeface="Lato 1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41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anva.com/design/DAGUiOdptl8/-tJxxaUXCvCFXbrD8LYb3A/edit?utm_content=DAGUiOdptl8&amp;utm_campaign=designshare&amp;utm_medium=link2&amp;utm_source=sharebutt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0637" y="-1450757"/>
            <a:ext cx="21390258" cy="12433088"/>
          </a:xfrm>
          <a:custGeom>
            <a:avLst/>
            <a:gdLst/>
            <a:ahLst/>
            <a:cxnLst/>
            <a:rect l="l" t="t" r="r" b="b"/>
            <a:pathLst>
              <a:path w="21390258" h="12433088">
                <a:moveTo>
                  <a:pt x="0" y="0"/>
                </a:moveTo>
                <a:lnTo>
                  <a:pt x="21390259" y="0"/>
                </a:lnTo>
                <a:lnTo>
                  <a:pt x="21390259" y="12433087"/>
                </a:lnTo>
                <a:lnTo>
                  <a:pt x="0" y="12433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60734" y="645120"/>
            <a:ext cx="9320153" cy="5236741"/>
          </a:xfrm>
          <a:custGeom>
            <a:avLst/>
            <a:gdLst/>
            <a:ahLst/>
            <a:cxnLst/>
            <a:rect l="l" t="t" r="r" b="b"/>
            <a:pathLst>
              <a:path w="9320153" h="5236741">
                <a:moveTo>
                  <a:pt x="0" y="0"/>
                </a:moveTo>
                <a:lnTo>
                  <a:pt x="9320153" y="0"/>
                </a:lnTo>
                <a:lnTo>
                  <a:pt x="9320153" y="5236741"/>
                </a:lnTo>
                <a:lnTo>
                  <a:pt x="0" y="5236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429298"/>
            <a:ext cx="12709258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40"/>
              </a:lnSpc>
            </a:pPr>
            <a:r>
              <a:rPr lang="en-US" sz="80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Enhancing</a:t>
            </a:r>
          </a:p>
          <a:p>
            <a:pPr algn="just">
              <a:lnSpc>
                <a:spcPts val="8240"/>
              </a:lnSpc>
            </a:pPr>
            <a:r>
              <a:rPr lang="en-US" sz="8000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“Outpatient System” </a:t>
            </a:r>
          </a:p>
          <a:p>
            <a:pPr algn="just">
              <a:lnSpc>
                <a:spcPts val="7209"/>
              </a:lnSpc>
            </a:pPr>
            <a:r>
              <a:rPr lang="en-US" sz="6999" b="1">
                <a:solidFill>
                  <a:srgbClr val="000000"/>
                </a:solidFill>
                <a:latin typeface="Lato 1 Bold"/>
                <a:ea typeface="Lato 1 Bold"/>
                <a:cs typeface="Lato 1 Bold"/>
                <a:sym typeface="Lato 1 Bold"/>
              </a:rPr>
              <a:t>In NeuroEspitalia hospital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0523" y="-1841980"/>
            <a:ext cx="18608523" cy="15374943"/>
          </a:xfrm>
          <a:custGeom>
            <a:avLst/>
            <a:gdLst/>
            <a:ahLst/>
            <a:cxnLst/>
            <a:rect l="l" t="t" r="r" b="b"/>
            <a:pathLst>
              <a:path w="18608523" h="15374943">
                <a:moveTo>
                  <a:pt x="0" y="0"/>
                </a:moveTo>
                <a:lnTo>
                  <a:pt x="18608523" y="0"/>
                </a:lnTo>
                <a:lnTo>
                  <a:pt x="18608523" y="15374944"/>
                </a:lnTo>
                <a:lnTo>
                  <a:pt x="0" y="1537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</a:blip>
            <a:stretch>
              <a:fillRect t="-1438" b="-14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32098" y="6042659"/>
            <a:ext cx="3215641" cy="3215641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59BF9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EAE7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42528" r="-25170" b="-684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206851" y="2210071"/>
            <a:ext cx="3123624" cy="3123624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9C6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225" r="223" b="-2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91079" y="5495925"/>
            <a:ext cx="3162300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Mayar Haitham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8750" y="5429250"/>
            <a:ext cx="2453349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Noran Nagy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631110" y="6014084"/>
            <a:ext cx="3273381" cy="3273381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59BF9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EAE7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6115" r="223" b="-161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751062" y="2191021"/>
            <a:ext cx="3215641" cy="3215641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59BF9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EAE7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16665" r="223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432948" y="2210071"/>
            <a:ext cx="3215641" cy="3215641"/>
            <a:chOff x="0" y="0"/>
            <a:chExt cx="14840029" cy="14840029"/>
          </a:xfrm>
        </p:grpSpPr>
        <p:sp>
          <p:nvSpPr>
            <p:cNvPr id="22" name="Freeform 2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59BF9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EAE7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58289" r="223" b="-582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665139" y="1162050"/>
            <a:ext cx="5053012" cy="73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3"/>
              </a:lnSpc>
              <a:spcBef>
                <a:spcPct val="0"/>
              </a:spcBef>
            </a:pPr>
            <a:r>
              <a:rPr lang="en-US" sz="5722" b="1" u="none" strike="noStrike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Team Members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39830" y="5495925"/>
            <a:ext cx="3302000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Silwan ElKhateb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6517" y="9124950"/>
            <a:ext cx="3941366" cy="6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22F4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Yasmin Abdelsamiee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737964" y="9182100"/>
            <a:ext cx="2947591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Mariam Fouad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2522" y="1960365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89563" y="354054"/>
            <a:ext cx="8403614" cy="9522509"/>
          </a:xfrm>
          <a:custGeom>
            <a:avLst/>
            <a:gdLst/>
            <a:ahLst/>
            <a:cxnLst/>
            <a:rect l="l" t="t" r="r" b="b"/>
            <a:pathLst>
              <a:path w="8403614" h="9522509">
                <a:moveTo>
                  <a:pt x="0" y="0"/>
                </a:moveTo>
                <a:lnTo>
                  <a:pt x="8403614" y="0"/>
                </a:lnTo>
                <a:lnTo>
                  <a:pt x="8403614" y="9522508"/>
                </a:lnTo>
                <a:lnTo>
                  <a:pt x="0" y="952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02522" y="2890010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6"/>
                </a:lnTo>
                <a:lnTo>
                  <a:pt x="0" y="43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02522" y="3791081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02522" y="5519253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2522" y="4680963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02522" y="6429848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02522" y="7369018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02522" y="8357828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098646" y="8699648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098646" y="1980822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6"/>
                </a:lnTo>
                <a:lnTo>
                  <a:pt x="0" y="43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098646" y="2822517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098646" y="3867843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6"/>
                </a:lnTo>
                <a:lnTo>
                  <a:pt x="0" y="43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098646" y="4852887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098646" y="5868257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098646" y="6762064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098646" y="7731902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6"/>
                </a:lnTo>
                <a:lnTo>
                  <a:pt x="0" y="43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02522" y="9365688"/>
            <a:ext cx="428817" cy="434345"/>
          </a:xfrm>
          <a:custGeom>
            <a:avLst/>
            <a:gdLst/>
            <a:ahLst/>
            <a:cxnLst/>
            <a:rect l="l" t="t" r="r" b="b"/>
            <a:pathLst>
              <a:path w="428817" h="434345">
                <a:moveTo>
                  <a:pt x="0" y="0"/>
                </a:moveTo>
                <a:lnTo>
                  <a:pt x="428817" y="0"/>
                </a:lnTo>
                <a:lnTo>
                  <a:pt x="428817" y="434345"/>
                </a:lnTo>
                <a:lnTo>
                  <a:pt x="0" y="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702522" y="789441"/>
            <a:ext cx="6696969" cy="5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42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OUR AGENDA: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9156" y="1840173"/>
            <a:ext cx="4535091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Situational Statement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08681" y="2755842"/>
            <a:ext cx="4159647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Root cause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08681" y="4604763"/>
            <a:ext cx="2526903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Smart Goals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28310" y="6289198"/>
            <a:ext cx="4565386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Stakeholders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74252" y="3727194"/>
            <a:ext cx="3254375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SWOT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1339" y="5443053"/>
            <a:ext cx="7224375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Objective and Key Results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18206" y="8217178"/>
            <a:ext cx="2357305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RACI Chart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18206" y="7262017"/>
            <a:ext cx="2380853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Power Grid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83777" y="9170947"/>
            <a:ext cx="3212571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Project Charter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05896" y="1904622"/>
            <a:ext cx="5788025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Work Breakdown Structure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05896" y="2755842"/>
            <a:ext cx="2304918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Milestones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4946" y="3791643"/>
            <a:ext cx="3746103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Network Diagram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24946" y="4785678"/>
            <a:ext cx="2472928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Gantt Chart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34256" y="5777547"/>
            <a:ext cx="2540397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Budget Plan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24946" y="6698773"/>
            <a:ext cx="1904603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Risk Plan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34256" y="7591253"/>
            <a:ext cx="4336786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Communication Plan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41598" y="8568523"/>
            <a:ext cx="2533055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Project Plan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49518" y="0"/>
            <a:ext cx="20514310" cy="11315256"/>
          </a:xfrm>
          <a:custGeom>
            <a:avLst/>
            <a:gdLst/>
            <a:ahLst/>
            <a:cxnLst/>
            <a:rect l="l" t="t" r="r" b="b"/>
            <a:pathLst>
              <a:path w="20514310" h="11315256">
                <a:moveTo>
                  <a:pt x="0" y="0"/>
                </a:moveTo>
                <a:lnTo>
                  <a:pt x="20514310" y="0"/>
                </a:lnTo>
                <a:lnTo>
                  <a:pt x="20514310" y="11315256"/>
                </a:lnTo>
                <a:lnTo>
                  <a:pt x="0" y="11315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t="-6995" b="-69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105738" y="4175764"/>
            <a:ext cx="11203797" cy="2125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NeuroEspitalia “</a:t>
            </a:r>
            <a:r>
              <a:rPr lang="en-US" sz="8499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Hospital Background”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89962">
            <a:off x="15334930" y="-2388492"/>
            <a:ext cx="7759935" cy="13321777"/>
          </a:xfrm>
          <a:custGeom>
            <a:avLst/>
            <a:gdLst/>
            <a:ahLst/>
            <a:cxnLst/>
            <a:rect l="l" t="t" r="r" b="b"/>
            <a:pathLst>
              <a:path w="7759935" h="13321777">
                <a:moveTo>
                  <a:pt x="0" y="0"/>
                </a:moveTo>
                <a:lnTo>
                  <a:pt x="7759935" y="0"/>
                </a:lnTo>
                <a:lnTo>
                  <a:pt x="7759935" y="13321777"/>
                </a:lnTo>
                <a:lnTo>
                  <a:pt x="0" y="13321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74255">
            <a:off x="-1012241" y="-305409"/>
            <a:ext cx="8640955" cy="14834257"/>
          </a:xfrm>
          <a:custGeom>
            <a:avLst/>
            <a:gdLst/>
            <a:ahLst/>
            <a:cxnLst/>
            <a:rect l="l" t="t" r="r" b="b"/>
            <a:pathLst>
              <a:path w="8640955" h="14834257">
                <a:moveTo>
                  <a:pt x="0" y="0"/>
                </a:moveTo>
                <a:lnTo>
                  <a:pt x="8640955" y="0"/>
                </a:lnTo>
                <a:lnTo>
                  <a:pt x="8640955" y="14834258"/>
                </a:lnTo>
                <a:lnTo>
                  <a:pt x="0" y="1483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86406" y="2950746"/>
            <a:ext cx="3249663" cy="3249663"/>
          </a:xfrm>
          <a:custGeom>
            <a:avLst/>
            <a:gdLst/>
            <a:ahLst/>
            <a:cxnLst/>
            <a:rect l="l" t="t" r="r" b="b"/>
            <a:pathLst>
              <a:path w="3249663" h="3249663">
                <a:moveTo>
                  <a:pt x="0" y="0"/>
                </a:moveTo>
                <a:lnTo>
                  <a:pt x="3249663" y="0"/>
                </a:lnTo>
                <a:lnTo>
                  <a:pt x="3249663" y="3249663"/>
                </a:lnTo>
                <a:lnTo>
                  <a:pt x="0" y="3249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238684" y="4272396"/>
            <a:ext cx="3249663" cy="3249663"/>
          </a:xfrm>
          <a:custGeom>
            <a:avLst/>
            <a:gdLst/>
            <a:ahLst/>
            <a:cxnLst/>
            <a:rect l="l" t="t" r="r" b="b"/>
            <a:pathLst>
              <a:path w="3249663" h="3249663">
                <a:moveTo>
                  <a:pt x="0" y="0"/>
                </a:moveTo>
                <a:lnTo>
                  <a:pt x="3249663" y="0"/>
                </a:lnTo>
                <a:lnTo>
                  <a:pt x="3249663" y="3249663"/>
                </a:lnTo>
                <a:lnTo>
                  <a:pt x="0" y="3249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77095" y="4029640"/>
            <a:ext cx="749300" cy="1091876"/>
          </a:xfrm>
          <a:custGeom>
            <a:avLst/>
            <a:gdLst/>
            <a:ahLst/>
            <a:cxnLst/>
            <a:rect l="l" t="t" r="r" b="b"/>
            <a:pathLst>
              <a:path w="749300" h="1091876">
                <a:moveTo>
                  <a:pt x="0" y="0"/>
                </a:moveTo>
                <a:lnTo>
                  <a:pt x="749299" y="0"/>
                </a:lnTo>
                <a:lnTo>
                  <a:pt x="749299" y="1091876"/>
                </a:lnTo>
                <a:lnTo>
                  <a:pt x="0" y="1091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155542" y="2896604"/>
            <a:ext cx="3249663" cy="3249663"/>
          </a:xfrm>
          <a:custGeom>
            <a:avLst/>
            <a:gdLst/>
            <a:ahLst/>
            <a:cxnLst/>
            <a:rect l="l" t="t" r="r" b="b"/>
            <a:pathLst>
              <a:path w="3249663" h="3249663">
                <a:moveTo>
                  <a:pt x="0" y="0"/>
                </a:moveTo>
                <a:lnTo>
                  <a:pt x="3249663" y="0"/>
                </a:lnTo>
                <a:lnTo>
                  <a:pt x="3249663" y="3249663"/>
                </a:lnTo>
                <a:lnTo>
                  <a:pt x="0" y="3249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417368" y="4033858"/>
            <a:ext cx="726011" cy="1087657"/>
          </a:xfrm>
          <a:custGeom>
            <a:avLst/>
            <a:gdLst/>
            <a:ahLst/>
            <a:cxnLst/>
            <a:rect l="l" t="t" r="r" b="b"/>
            <a:pathLst>
              <a:path w="726011" h="1087657">
                <a:moveTo>
                  <a:pt x="0" y="0"/>
                </a:moveTo>
                <a:lnTo>
                  <a:pt x="726011" y="0"/>
                </a:lnTo>
                <a:lnTo>
                  <a:pt x="726011" y="1087658"/>
                </a:lnTo>
                <a:lnTo>
                  <a:pt x="0" y="1087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987463" y="7820062"/>
            <a:ext cx="3752106" cy="10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Neurology Neurosurgery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04320" y="6448275"/>
            <a:ext cx="3752106" cy="10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Upper - middle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Upper Class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076829" y="4521436"/>
            <a:ext cx="3357947" cy="3357947"/>
          </a:xfrm>
          <a:custGeom>
            <a:avLst/>
            <a:gdLst/>
            <a:ahLst/>
            <a:cxnLst/>
            <a:rect l="l" t="t" r="r" b="b"/>
            <a:pathLst>
              <a:path w="3357947" h="3357947">
                <a:moveTo>
                  <a:pt x="0" y="0"/>
                </a:moveTo>
                <a:lnTo>
                  <a:pt x="3357947" y="0"/>
                </a:lnTo>
                <a:lnTo>
                  <a:pt x="3357947" y="3357947"/>
                </a:lnTo>
                <a:lnTo>
                  <a:pt x="0" y="3357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148155" y="5623159"/>
            <a:ext cx="1175880" cy="1154501"/>
          </a:xfrm>
          <a:custGeom>
            <a:avLst/>
            <a:gdLst/>
            <a:ahLst/>
            <a:cxnLst/>
            <a:rect l="l" t="t" r="r" b="b"/>
            <a:pathLst>
              <a:path w="1175880" h="1154501">
                <a:moveTo>
                  <a:pt x="0" y="0"/>
                </a:moveTo>
                <a:lnTo>
                  <a:pt x="1175880" y="0"/>
                </a:lnTo>
                <a:lnTo>
                  <a:pt x="1175880" y="1154501"/>
                </a:lnTo>
                <a:lnTo>
                  <a:pt x="0" y="1154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308237" y="1570724"/>
            <a:ext cx="11642826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60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NeuroEspitalia Hospital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35531" y="6270028"/>
            <a:ext cx="4632427" cy="10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6th of October 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In - Between 3 highways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57285" y="7812708"/>
            <a:ext cx="3997034" cy="53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b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19 Speciality</a:t>
            </a:r>
          </a:p>
        </p:txBody>
      </p:sp>
      <p:sp>
        <p:nvSpPr>
          <p:cNvPr id="16" name="Freeform 16"/>
          <p:cNvSpPr/>
          <p:nvPr/>
        </p:nvSpPr>
        <p:spPr>
          <a:xfrm>
            <a:off x="7267958" y="4521436"/>
            <a:ext cx="1115766" cy="3062871"/>
          </a:xfrm>
          <a:custGeom>
            <a:avLst/>
            <a:gdLst/>
            <a:ahLst/>
            <a:cxnLst/>
            <a:rect l="l" t="t" r="r" b="b"/>
            <a:pathLst>
              <a:path w="1115766" h="3062871">
                <a:moveTo>
                  <a:pt x="0" y="0"/>
                </a:moveTo>
                <a:lnTo>
                  <a:pt x="1115766" y="0"/>
                </a:lnTo>
                <a:lnTo>
                  <a:pt x="1115766" y="3062870"/>
                </a:lnTo>
                <a:lnTo>
                  <a:pt x="0" y="3062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17450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DE0E1-FC8B-E9E7-55E2-8EA30BBD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0947EF-D77E-AFE8-8B0E-DFD39E6B6EE5}"/>
              </a:ext>
            </a:extLst>
          </p:cNvPr>
          <p:cNvSpPr/>
          <p:nvPr/>
        </p:nvSpPr>
        <p:spPr>
          <a:xfrm rot="8889962">
            <a:off x="15334930" y="-2388492"/>
            <a:ext cx="7759935" cy="13321777"/>
          </a:xfrm>
          <a:custGeom>
            <a:avLst/>
            <a:gdLst/>
            <a:ahLst/>
            <a:cxnLst/>
            <a:rect l="l" t="t" r="r" b="b"/>
            <a:pathLst>
              <a:path w="7759935" h="13321777">
                <a:moveTo>
                  <a:pt x="0" y="0"/>
                </a:moveTo>
                <a:lnTo>
                  <a:pt x="7759935" y="0"/>
                </a:lnTo>
                <a:lnTo>
                  <a:pt x="7759935" y="13321777"/>
                </a:lnTo>
                <a:lnTo>
                  <a:pt x="0" y="13321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539B37-302B-4FFA-DA2F-08FF483370A9}"/>
              </a:ext>
            </a:extLst>
          </p:cNvPr>
          <p:cNvSpPr/>
          <p:nvPr/>
        </p:nvSpPr>
        <p:spPr>
          <a:xfrm rot="374255">
            <a:off x="-1012241" y="-305409"/>
            <a:ext cx="8640955" cy="14834257"/>
          </a:xfrm>
          <a:custGeom>
            <a:avLst/>
            <a:gdLst/>
            <a:ahLst/>
            <a:cxnLst/>
            <a:rect l="l" t="t" r="r" b="b"/>
            <a:pathLst>
              <a:path w="8640955" h="14834257">
                <a:moveTo>
                  <a:pt x="0" y="0"/>
                </a:moveTo>
                <a:lnTo>
                  <a:pt x="8640955" y="0"/>
                </a:lnTo>
                <a:lnTo>
                  <a:pt x="8640955" y="14834258"/>
                </a:lnTo>
                <a:lnTo>
                  <a:pt x="0" y="1483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D6DC1EE-E4B7-A951-957C-647188F85F81}"/>
              </a:ext>
            </a:extLst>
          </p:cNvPr>
          <p:cNvSpPr txBox="1"/>
          <p:nvPr/>
        </p:nvSpPr>
        <p:spPr>
          <a:xfrm>
            <a:off x="3308237" y="1570724"/>
            <a:ext cx="11642826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6000" b="1" dirty="0" err="1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NeuroEspitalia</a:t>
            </a:r>
            <a:r>
              <a:rPr lang="en-US" sz="6000" b="1" dirty="0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 Hospital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5C32796-6A66-2233-F269-10FED1AA5A80}"/>
              </a:ext>
            </a:extLst>
          </p:cNvPr>
          <p:cNvSpPr txBox="1"/>
          <p:nvPr/>
        </p:nvSpPr>
        <p:spPr>
          <a:xfrm>
            <a:off x="5029200" y="5600700"/>
            <a:ext cx="8534400" cy="2704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dirty="0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  <a:hlinkClick r:id="rId4"/>
              </a:rPr>
              <a:t>https://www.canva.com/design/DAGUiOdptl8-tJxxaUXCvCFXbrD8LYb3A/edit?utm_content=DAGUiOdptl8&amp;utm_campaign=designshare&amp;utm_medium=link2&amp;utm_source=sharebutton</a:t>
            </a:r>
            <a:endParaRPr lang="en-US" sz="3100" b="1" dirty="0">
              <a:solidFill>
                <a:srgbClr val="022F46"/>
              </a:solidFill>
              <a:latin typeface="Lato 1 Bold"/>
              <a:ea typeface="Lato 1 Bold"/>
              <a:cs typeface="Lato 1 Bold"/>
              <a:sym typeface="Lato 1 Bold"/>
            </a:endParaRPr>
          </a:p>
          <a:p>
            <a:pPr algn="ctr">
              <a:lnSpc>
                <a:spcPts val="4340"/>
              </a:lnSpc>
            </a:pPr>
            <a:endParaRPr lang="en-US" sz="3100" b="1" dirty="0">
              <a:solidFill>
                <a:srgbClr val="022F46"/>
              </a:solidFill>
              <a:latin typeface="Lato 1 Bold"/>
              <a:ea typeface="Lato 1 Bold"/>
              <a:cs typeface="Lato 1 Bold"/>
              <a:sym typeface="Lato 1 Bold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396EC1C-0D6A-1A70-A500-0B631010C403}"/>
              </a:ext>
            </a:extLst>
          </p:cNvPr>
          <p:cNvSpPr txBox="1"/>
          <p:nvPr/>
        </p:nvSpPr>
        <p:spPr>
          <a:xfrm>
            <a:off x="5334000" y="2705100"/>
            <a:ext cx="8534400" cy="1049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dirty="0">
                <a:solidFill>
                  <a:srgbClr val="022F46"/>
                </a:solidFill>
                <a:latin typeface="Lato 1 Bold"/>
                <a:ea typeface="Lato 1 Bold"/>
                <a:cs typeface="Lato 1 Bold"/>
                <a:sym typeface="Lato 1 Bold"/>
              </a:rPr>
              <a:t>For the full experience check the link below on Canva </a:t>
            </a:r>
          </a:p>
        </p:txBody>
      </p:sp>
    </p:spTree>
    <p:extLst>
      <p:ext uri="{BB962C8B-B14F-4D97-AF65-F5344CB8AC3E}">
        <p14:creationId xmlns:p14="http://schemas.microsoft.com/office/powerpoint/2010/main" val="334737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D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25060" y="1019860"/>
            <a:ext cx="8941311" cy="8238440"/>
          </a:xfrm>
          <a:custGeom>
            <a:avLst/>
            <a:gdLst/>
            <a:ahLst/>
            <a:cxnLst/>
            <a:rect l="l" t="t" r="r" b="b"/>
            <a:pathLst>
              <a:path w="8941311" h="8238440">
                <a:moveTo>
                  <a:pt x="0" y="0"/>
                </a:moveTo>
                <a:lnTo>
                  <a:pt x="8941312" y="0"/>
                </a:lnTo>
                <a:lnTo>
                  <a:pt x="8941312" y="8238440"/>
                </a:lnTo>
                <a:lnTo>
                  <a:pt x="0" y="823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282129" y="1019860"/>
            <a:ext cx="9017580" cy="8238440"/>
            <a:chOff x="0" y="0"/>
            <a:chExt cx="12290935" cy="112289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91043" cy="11228968"/>
            </a:xfrm>
            <a:custGeom>
              <a:avLst/>
              <a:gdLst/>
              <a:ahLst/>
              <a:cxnLst/>
              <a:rect l="l" t="t" r="r" b="b"/>
              <a:pathLst>
                <a:path w="12291043" h="11228968">
                  <a:moveTo>
                    <a:pt x="2327866" y="764714"/>
                  </a:moveTo>
                  <a:lnTo>
                    <a:pt x="340471" y="4163556"/>
                  </a:lnTo>
                  <a:cubicBezTo>
                    <a:pt x="0" y="4744889"/>
                    <a:pt x="82693" y="5478151"/>
                    <a:pt x="542422" y="5972668"/>
                  </a:cubicBezTo>
                  <a:lnTo>
                    <a:pt x="4969337" y="10734452"/>
                  </a:lnTo>
                  <a:cubicBezTo>
                    <a:pt x="5261320" y="11050527"/>
                    <a:pt x="5674786" y="11228968"/>
                    <a:pt x="6105290" y="11228968"/>
                  </a:cubicBezTo>
                  <a:lnTo>
                    <a:pt x="10743985" y="11228968"/>
                  </a:lnTo>
                  <a:cubicBezTo>
                    <a:pt x="11597785" y="11228968"/>
                    <a:pt x="12291043" y="10541453"/>
                    <a:pt x="12291043" y="9694733"/>
                  </a:cubicBezTo>
                  <a:lnTo>
                    <a:pt x="12291043" y="3591840"/>
                  </a:lnTo>
                  <a:cubicBezTo>
                    <a:pt x="12291043" y="3275895"/>
                    <a:pt x="12193806" y="2967099"/>
                    <a:pt x="12008893" y="2708989"/>
                  </a:cubicBezTo>
                  <a:lnTo>
                    <a:pt x="10549373" y="651254"/>
                  </a:lnTo>
                  <a:cubicBezTo>
                    <a:pt x="10259881" y="243684"/>
                    <a:pt x="9787965" y="0"/>
                    <a:pt x="9284466" y="0"/>
                  </a:cubicBezTo>
                  <a:lnTo>
                    <a:pt x="3665638" y="0"/>
                  </a:lnTo>
                  <a:cubicBezTo>
                    <a:pt x="3113518" y="0"/>
                    <a:pt x="2602680" y="291901"/>
                    <a:pt x="2327866" y="764714"/>
                  </a:cubicBezTo>
                  <a:close/>
                </a:path>
              </a:pathLst>
            </a:custGeom>
            <a:blipFill>
              <a:blip r:embed="rId4"/>
              <a:stretch>
                <a:fillRect l="-19176" r="-191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0523" y="7924083"/>
            <a:ext cx="6272508" cy="3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"/>
              </a:lnSpc>
            </a:pPr>
            <a:r>
              <a:rPr lang="en-US" sz="100">
                <a:solidFill>
                  <a:srgbClr val="315D98"/>
                </a:solidFill>
                <a:latin typeface="Lato 1"/>
                <a:ea typeface="Lato 1"/>
                <a:cs typeface="Lato 1"/>
                <a:sym typeface="Lato 1"/>
              </a:rPr>
              <a:t>123-456-7890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5291" y="4071199"/>
            <a:ext cx="11923770" cy="286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40"/>
              </a:lnSpc>
            </a:pPr>
            <a:r>
              <a:rPr lang="en-US" sz="10400">
                <a:solidFill>
                  <a:srgbClr val="022F46"/>
                </a:solidFill>
                <a:latin typeface="Lato 1"/>
                <a:ea typeface="Lato 1"/>
                <a:cs typeface="Lato 1"/>
                <a:sym typeface="Lato 1"/>
              </a:rPr>
              <a:t>THANKS</a:t>
            </a:r>
          </a:p>
          <a:p>
            <a:pPr algn="l">
              <a:lnSpc>
                <a:spcPts val="11440"/>
              </a:lnSpc>
            </a:pPr>
            <a:endParaRPr lang="en-US" sz="10400">
              <a:solidFill>
                <a:srgbClr val="022F46"/>
              </a:solidFill>
              <a:latin typeface="Lato 1"/>
              <a:ea typeface="Lato 1"/>
              <a:cs typeface="Lato 1"/>
              <a:sym typeface="Lato 1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6325" y="6370857"/>
            <a:ext cx="7150342" cy="38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138">
                <a:solidFill>
                  <a:srgbClr val="022F46"/>
                </a:solidFill>
                <a:latin typeface="Lato 1"/>
                <a:ea typeface="Lato 1"/>
                <a:cs typeface="Lato 1"/>
                <a:sym typeface="Lato 1"/>
              </a:rPr>
              <a:t>MMSYN Group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339772"/>
            <a:ext cx="7659884" cy="101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8"/>
              </a:lnSpc>
            </a:pPr>
            <a:r>
              <a:rPr lang="en-US" sz="5156">
                <a:solidFill>
                  <a:srgbClr val="022F46"/>
                </a:solidFill>
                <a:latin typeface="Lato 1"/>
                <a:ea typeface="Lato 1"/>
                <a:cs typeface="Lato 1"/>
                <a:sym typeface="Lato 1"/>
              </a:rPr>
              <a:t>For Your Attention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1645604" y="-2712150"/>
            <a:ext cx="6011784" cy="10320660"/>
          </a:xfrm>
          <a:custGeom>
            <a:avLst/>
            <a:gdLst/>
            <a:ahLst/>
            <a:cxnLst/>
            <a:rect l="l" t="t" r="r" b="b"/>
            <a:pathLst>
              <a:path w="6011784" h="10320660">
                <a:moveTo>
                  <a:pt x="0" y="0"/>
                </a:moveTo>
                <a:lnTo>
                  <a:pt x="6011784" y="0"/>
                </a:lnTo>
                <a:lnTo>
                  <a:pt x="6011784" y="10320659"/>
                </a:lnTo>
                <a:lnTo>
                  <a:pt x="0" y="10320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141</Words>
  <Application>Microsoft Office PowerPoint</Application>
  <PresentationFormat>Custom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(MS) Bold</vt:lpstr>
      <vt:lpstr>Arial</vt:lpstr>
      <vt:lpstr>Lato 1 Bold</vt:lpstr>
      <vt:lpstr>Lato 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DEPI Project</dc:title>
  <dc:creator>samy zahran</dc:creator>
  <cp:lastModifiedBy>Mayar Haitham Galal Abdelsadek</cp:lastModifiedBy>
  <cp:revision>3</cp:revision>
  <dcterms:created xsi:type="dcterms:W3CDTF">2006-08-16T00:00:00Z</dcterms:created>
  <dcterms:modified xsi:type="dcterms:W3CDTF">2024-11-20T23:56:39Z</dcterms:modified>
  <dc:identifier>DAGUiOdptl8</dc:identifier>
</cp:coreProperties>
</file>